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74" r:id="rId2"/>
    <p:sldId id="375" r:id="rId3"/>
    <p:sldId id="377" r:id="rId4"/>
  </p:sldIdLst>
  <p:sldSz cx="6858000" cy="9906000" type="A4"/>
  <p:notesSz cx="9926638" cy="6797675"/>
  <p:embeddedFontLst>
    <p:embeddedFont>
      <p:font typeface="나눔고딕" pitchFamily="2" charset="-127"/>
      <p:regular r:id="rId7"/>
      <p:bold r:id="rId8"/>
    </p:embeddedFont>
  </p:embeddedFontLst>
  <p:custDataLst>
    <p:tags r:id="rId9"/>
  </p:custDataLst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5pPr>
    <a:lvl6pPr marL="22860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6pPr>
    <a:lvl7pPr marL="27432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7pPr>
    <a:lvl8pPr marL="32004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8pPr>
    <a:lvl9pPr marL="36576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60" userDrawn="1">
          <p15:clr>
            <a:srgbClr val="A4A3A4"/>
          </p15:clr>
        </p15:guide>
        <p15:guide id="2" orient="horz" pos="1051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4061"/>
    <a:srgbClr val="CCCCFF"/>
    <a:srgbClr val="9999FF"/>
    <a:srgbClr val="F3F6FF"/>
    <a:srgbClr val="DDDDDD"/>
    <a:srgbClr val="FF9900"/>
    <a:srgbClr val="CCFF33"/>
    <a:srgbClr val="0000FF"/>
    <a:srgbClr val="E1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54" autoAdjust="0"/>
    <p:restoredTop sz="94660"/>
  </p:normalViewPr>
  <p:slideViewPr>
    <p:cSldViewPr showGuides="1">
      <p:cViewPr varScale="1">
        <p:scale>
          <a:sx n="99" d="100"/>
          <a:sy n="99" d="100"/>
        </p:scale>
        <p:origin x="3211" y="86"/>
      </p:cViewPr>
      <p:guideLst>
        <p:guide orient="horz" pos="5660"/>
        <p:guide orient="horz" pos="1051"/>
        <p:guide pos="3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3FACF2F-60C8-41DA-AE45-36859A47C8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l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452492B-39E5-4819-B1D1-411D283FC5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8163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r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06D0217-81EC-4A11-9053-D940FA59BDA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l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48B1800-55F6-4F68-A4AF-FCD852CD9D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8163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r" defTabSz="917575">
              <a:defRPr sz="1800" b="0" i="1" smtClean="0"/>
            </a:lvl1pPr>
          </a:lstStyle>
          <a:p>
            <a:pPr>
              <a:defRPr/>
            </a:pPr>
            <a:fld id="{47214511-3446-4200-8CE4-C8164F0B6C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68FA190-5EF4-48F3-BC5D-F567F5E41A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l" defTabSz="774700" eaLnBrk="1" hangingPunct="1">
              <a:defRPr sz="1800" b="0" i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F6B98BB-B4B4-41C3-900E-A933634F38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18163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r" defTabSz="774700" eaLnBrk="1" hangingPunct="1">
              <a:defRPr sz="1800" b="0" i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57DE2C7-92E5-4C19-93C4-FB0D6DF51B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l" defTabSz="774700" eaLnBrk="1" hangingPunct="1">
              <a:defRPr sz="1800" b="0" i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0D3265E-D943-4BE7-9B63-477E67E681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8163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r" defTabSz="774700" eaLnBrk="1" hangingPunct="1">
              <a:defRPr sz="1800" b="0" i="1" smtClean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4ADC6DD9-70E1-4B31-80F4-C28D96EFEE0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B52CBFD-C3EE-447D-A734-A0528E1D39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8100" y="3233738"/>
            <a:ext cx="7310438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B6F25E1-2D51-48B0-AEE6-767109D89F4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4163" y="519113"/>
            <a:ext cx="1765300" cy="2549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0C597D-090A-4DE1-AA97-1EF7E40ABF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7D069CC-3D8A-4DC0-8345-01A5EB04F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E3EBA11-687D-46FD-9774-75E8DF3F74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844ABD-DA84-4771-A7DE-474DAEA02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E3EBA11-687D-46FD-9774-75E8DF3F74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844ABD-DA84-4771-A7DE-474DAEA02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449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C6A32871-6F4C-4C53-A4CF-989551632A3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939913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936"/>
            <a:ext cx="5829300" cy="2122714"/>
          </a:xfrm>
        </p:spPr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2095"/>
          </a:xfrm>
        </p:spPr>
        <p:txBody>
          <a:bodyPr/>
          <a:lstStyle>
            <a:lvl1pPr marL="0" indent="0" algn="ctr">
              <a:buNone/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DFA8A99-AB9D-4735-B9CD-5E555F21C0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9CC6F2-F797-41B8-AB8E-CF80F17C22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ACB662-C9DA-4EF2-AB42-1DE116B00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A01FDF1A-ED13-4F23-9F00-91425187593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607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E2E3295D-F6C2-4C48-87F8-0F26ABC76A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668593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E1E9759-41ED-4987-B6B5-0F933ADC8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9274DA0-E535-4F88-80AB-52DC2793D9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734CF30-21DD-4746-B5D8-7079BFD92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95417F1E-9A90-4EA7-BA3F-FAA5454E9F5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92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FC823DCF-DB56-47A2-A37B-6C9A9E2F812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74745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6" y="897943"/>
            <a:ext cx="1457325" cy="7786655"/>
          </a:xfrm>
        </p:spPr>
        <p:txBody>
          <a:bodyPr vert="eaVert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1" y="897943"/>
            <a:ext cx="4219575" cy="7786655"/>
          </a:xfrm>
        </p:spPr>
        <p:txBody>
          <a:bodyPr vert="eaVert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68D0100-125E-4916-A09D-ABDAF13B8B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F3251E-CCCB-4114-BD71-41551FE72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813169F-D180-4BA2-A719-E343770411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B2C63BED-AB98-49D4-BF1B-A6F8506BA55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677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F2AFC35C-E31C-444B-8AED-D0B90263282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874477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52EDB99-A1D2-47BF-AD35-6818228C9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E1FB4A1-D0B3-4400-BF2D-039BD012D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77C86E-D105-4E70-B327-DC7A4E48D7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AF8E618A-8565-4CB9-B1E3-6CC46FD66B1E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444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046907AA-195B-444E-B3B4-4DEE8F1F78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9496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4774"/>
            <a:ext cx="5829300" cy="1967722"/>
          </a:xfrm>
        </p:spPr>
        <p:txBody>
          <a:bodyPr vert="horz" anchor="t"/>
          <a:lstStyle>
            <a:lvl1pPr algn="l">
              <a:defRPr sz="4000" b="1" cap="all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258"/>
            <a:ext cx="5829300" cy="2166516"/>
          </a:xfrm>
        </p:spPr>
        <p:txBody>
          <a:bodyPr anchor="b"/>
          <a:lstStyle>
            <a:lvl1pPr marL="0" indent="0">
              <a:buNone/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E758894-BF5F-41B3-9B8D-EA7A7EA30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DD4348-5ADC-47A1-84E0-707591BBBB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46C77C0-194B-4616-BEC4-D1C1894389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5F633BD3-06EF-45FC-92EF-F627A14D752C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813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개체 8" hidden="1">
            <a:extLst>
              <a:ext uri="{FF2B5EF4-FFF2-40B4-BE49-F238E27FC236}">
                <a16:creationId xmlns:a16="http://schemas.microsoft.com/office/drawing/2014/main" id="{F0C143F2-6C42-46BC-BF11-C1FF4602CF2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819975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862295"/>
            <a:ext cx="2838450" cy="5822302"/>
          </a:xfrm>
        </p:spPr>
        <p:txBody>
          <a:bodyPr/>
          <a:lstStyle>
            <a:lvl1pPr>
              <a:defRPr sz="2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862295"/>
            <a:ext cx="2838450" cy="5822302"/>
          </a:xfrm>
        </p:spPr>
        <p:txBody>
          <a:bodyPr/>
          <a:lstStyle>
            <a:lvl1pPr>
              <a:defRPr sz="2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BA95190-78DC-4FF3-8B8E-1E2E86AF0F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793F7A6-F595-4A6D-B775-89FC0723E8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EA558-FD2D-4B50-BABE-9F44BADF3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7DBABC10-7F4E-4396-8F0D-E645B0D3C3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095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개체 10" hidden="1">
            <a:extLst>
              <a:ext uri="{FF2B5EF4-FFF2-40B4-BE49-F238E27FC236}">
                <a16:creationId xmlns:a16="http://schemas.microsoft.com/office/drawing/2014/main" id="{E1B4CDF3-DD88-4F3D-ABDB-5C3A0D779A1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962237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5904"/>
            <a:ext cx="6172200" cy="1651000"/>
          </a:xfrm>
        </p:spPr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057"/>
            <a:ext cx="3030538" cy="924897"/>
          </a:xfrm>
        </p:spPr>
        <p:txBody>
          <a:bodyPr anchor="b"/>
          <a:lstStyle>
            <a:lvl1pPr marL="0" indent="0">
              <a:buNone/>
              <a:defRPr sz="2400" b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955"/>
            <a:ext cx="3030538" cy="5707743"/>
          </a:xfrm>
        </p:spPr>
        <p:txBody>
          <a:bodyPr/>
          <a:lstStyle>
            <a:lvl1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16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16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4" y="2217057"/>
            <a:ext cx="3030537" cy="924897"/>
          </a:xfrm>
        </p:spPr>
        <p:txBody>
          <a:bodyPr anchor="b"/>
          <a:lstStyle>
            <a:lvl1pPr marL="0" indent="0">
              <a:buNone/>
              <a:defRPr sz="2400" b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4" y="3141955"/>
            <a:ext cx="3030537" cy="5707743"/>
          </a:xfrm>
        </p:spPr>
        <p:txBody>
          <a:bodyPr/>
          <a:lstStyle>
            <a:lvl1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16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16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71CF9AF-08EC-4655-97A5-EB845370D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6EF7D0-5A6A-4CE6-A0F6-B0707E2EF8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BF3701E-983C-4ADF-86AF-1D3C2A5C03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BA112325-90EF-4D77-BBD1-0162EA90219E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392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개체 6" hidden="1">
            <a:extLst>
              <a:ext uri="{FF2B5EF4-FFF2-40B4-BE49-F238E27FC236}">
                <a16:creationId xmlns:a16="http://schemas.microsoft.com/office/drawing/2014/main" id="{A1E75E4A-0B4B-4BEE-AB07-C7869E9A54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53700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55CE2F-47F3-4E3E-BF35-8C5134E2E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A7296E-8F94-46AF-8050-347D0EBE1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615621-A994-4517-82F2-51AE1B9652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951567F1-4652-42EF-8EEB-ABC6D12ED61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68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개체 5" hidden="1">
            <a:extLst>
              <a:ext uri="{FF2B5EF4-FFF2-40B4-BE49-F238E27FC236}">
                <a16:creationId xmlns:a16="http://schemas.microsoft.com/office/drawing/2014/main" id="{9142AB32-EB14-42B0-9A82-3B30220C320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40653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89">
            <a:extLst>
              <a:ext uri="{FF2B5EF4-FFF2-40B4-BE49-F238E27FC236}">
                <a16:creationId xmlns:a16="http://schemas.microsoft.com/office/drawing/2014/main" id="{AC1E5096-C8E5-4B41-9909-366C014A99C7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115889" y="138146"/>
          <a:ext cx="661987" cy="220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사진" r:id="rId5" imgW="7849696" imgH="2467319" progId="MSPhotoEd.3">
                  <p:embed/>
                </p:oleObj>
              </mc:Choice>
              <mc:Fallback>
                <p:oleObj name="Photo Editor 사진" r:id="rId5" imgW="7849696" imgH="2467319" progId="MSPhotoEd.3">
                  <p:embed/>
                  <p:pic>
                    <p:nvPicPr>
                      <p:cNvPr id="2050" name="Object 89">
                        <a:extLst>
                          <a:ext uri="{FF2B5EF4-FFF2-40B4-BE49-F238E27FC236}">
                            <a16:creationId xmlns:a16="http://schemas.microsoft.com/office/drawing/2014/main" id="{EDC67957-5D4A-4603-A5BF-8489D34139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9" y="138146"/>
                        <a:ext cx="661987" cy="220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B162104-3E35-4F3F-B1FA-9CC43DEF6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EF9C07-1BB3-4828-9749-EEAEDACCC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44F821-BE48-4C7A-83E5-580C3BD55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F9FDCF9E-3EB8-4940-90E2-FF6C16FAD5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8662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개체 8" hidden="1">
            <a:extLst>
              <a:ext uri="{FF2B5EF4-FFF2-40B4-BE49-F238E27FC236}">
                <a16:creationId xmlns:a16="http://schemas.microsoft.com/office/drawing/2014/main" id="{D659C343-0978-4B55-AD60-DCAE8884F8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50182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218"/>
            <a:ext cx="2255838" cy="1677955"/>
          </a:xfrm>
        </p:spPr>
        <p:txBody>
          <a:bodyPr vert="horz" anchor="b"/>
          <a:lstStyle>
            <a:lvl1pPr algn="l">
              <a:defRPr sz="2000" b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219"/>
            <a:ext cx="3833812" cy="8455479"/>
          </a:xfrm>
        </p:spPr>
        <p:txBody>
          <a:bodyPr/>
          <a:lstStyle>
            <a:lvl1pPr>
              <a:defRPr sz="32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174"/>
            <a:ext cx="2255838" cy="6777524"/>
          </a:xfrm>
        </p:spPr>
        <p:txBody>
          <a:bodyPr/>
          <a:lstStyle>
            <a:lvl1pPr marL="0" indent="0">
              <a:buNone/>
              <a:defRPr sz="1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69DEE53-A4CB-4CDA-ACB3-AFA155EACF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083433C-864F-4F29-BF3E-7C9DA5616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A4B5EC6-F68D-4F5D-88D4-B48BE62E2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EFCD2703-98D2-40F1-8014-DBF33627D5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363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개체 8" hidden="1">
            <a:extLst>
              <a:ext uri="{FF2B5EF4-FFF2-40B4-BE49-F238E27FC236}">
                <a16:creationId xmlns:a16="http://schemas.microsoft.com/office/drawing/2014/main" id="{58D333A9-3EC2-448A-87EA-862531966E6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285268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1"/>
            <a:ext cx="4114800" cy="818761"/>
          </a:xfrm>
        </p:spPr>
        <p:txBody>
          <a:bodyPr vert="horz" anchor="b"/>
          <a:lstStyle>
            <a:lvl1pPr algn="l">
              <a:defRPr sz="2000" b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446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2962"/>
            <a:ext cx="4114800" cy="1162439"/>
          </a:xfrm>
        </p:spPr>
        <p:txBody>
          <a:bodyPr/>
          <a:lstStyle>
            <a:lvl1pPr marL="0" indent="0">
              <a:buNone/>
              <a:defRPr sz="1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DEB6F16-6D38-450D-9C6D-D8F7299834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067C6A1-FB33-4E91-93FA-934639BDC8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CD1106-9A78-4C8F-A4F8-0F839952A7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A1F86C89-8564-4803-9D1E-94434CFCA6D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833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개체 2" hidden="1">
            <a:extLst>
              <a:ext uri="{FF2B5EF4-FFF2-40B4-BE49-F238E27FC236}">
                <a16:creationId xmlns:a16="http://schemas.microsoft.com/office/drawing/2014/main" id="{0652C124-CA2B-4A98-BC87-D5D403C5225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9539408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47" imgH="348" progId="TCLayout.ActiveDocument.1">
                  <p:embed/>
                </p:oleObj>
              </mc:Choice>
              <mc:Fallback>
                <p:oleObj name="think-cell Slide" r:id="rId1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>
            <a:extLst>
              <a:ext uri="{FF2B5EF4-FFF2-40B4-BE49-F238E27FC236}">
                <a16:creationId xmlns:a16="http://schemas.microsoft.com/office/drawing/2014/main" id="{0A06DCB0-21BA-4FC6-A267-E0E0466DF7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8996265"/>
            <a:ext cx="1371600" cy="7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b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8B9511-824A-44CC-BC7D-76906B8C35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8996265"/>
            <a:ext cx="2133600" cy="7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b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EFE1FDB-5048-40D3-A817-47078FA154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53000" y="8996265"/>
            <a:ext cx="1371600" cy="7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b="0" smtClean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847F814A-DBE5-41CB-A0AE-C2126791F91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35F2495-16D8-4F3A-A582-D5F0704D4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97942"/>
            <a:ext cx="5829300" cy="161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9FB88E1-E9E1-46B0-B543-BFA1453F5A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95"/>
            <a:ext cx="5829300" cy="582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7" r:id="rId7"/>
    <p:sldLayoutId id="2147484003" r:id="rId8"/>
    <p:sldLayoutId id="2147484004" r:id="rId9"/>
    <p:sldLayoutId id="2147484005" r:id="rId10"/>
    <p:sldLayoutId id="21474840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나눔고딕" panose="020D0604000000000000" pitchFamily="50" charset="-127"/>
          <a:ea typeface="나눔고딕" panose="020D0604000000000000" pitchFamily="50" charset="-127"/>
          <a:cs typeface="+mj-cs"/>
          <a:sym typeface="나눔고딕" panose="020D0604000000000000" pitchFamily="50" charset="-127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·"/>
        <a:defRPr kumimoji="1" sz="3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  <a:sym typeface="나눔고딕" panose="020D0604000000000000" pitchFamily="50" charset="-127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-"/>
        <a:defRPr kumimoji="1" sz="28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sym typeface="나눔고딕" panose="020D0604000000000000" pitchFamily="50" charset="-127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5000"/>
        <a:buFont typeface="Symbol" panose="05050102010706020507" pitchFamily="18" charset="2"/>
        <a:buChar char="·"/>
        <a:defRPr kumimoji="1" sz="24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sym typeface="나눔고딕" panose="020D0604000000000000" pitchFamily="50" charset="-127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-"/>
        <a:defRPr kumimoji="1" sz="20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sym typeface="나눔고딕" panose="020D0604000000000000" pitchFamily="50" charset="-127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·"/>
        <a:defRPr kumimoji="1" sz="20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sym typeface="나눔고딕" panose="020D0604000000000000" pitchFamily="50" charset="-127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>
            <a:extLst>
              <a:ext uri="{FF2B5EF4-FFF2-40B4-BE49-F238E27FC236}">
                <a16:creationId xmlns:a16="http://schemas.microsoft.com/office/drawing/2014/main" id="{F5512B7D-DA9E-4819-8DF6-DED1ABCD7D0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2" name="개체 1" hidden="1">
                        <a:extLst>
                          <a:ext uri="{FF2B5EF4-FFF2-40B4-BE49-F238E27FC236}">
                            <a16:creationId xmlns:a16="http://schemas.microsoft.com/office/drawing/2014/main" id="{F5512B7D-DA9E-4819-8DF6-DED1ABCD7D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" name="Rectangle 2">
            <a:extLst>
              <a:ext uri="{FF2B5EF4-FFF2-40B4-BE49-F238E27FC236}">
                <a16:creationId xmlns:a16="http://schemas.microsoft.com/office/drawing/2014/main" id="{592E681F-CE2A-454E-9511-B9BFBD268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272480"/>
            <a:ext cx="2762250" cy="395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 defTabSz="7620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입 사 지 원 서</a:t>
            </a:r>
          </a:p>
        </p:txBody>
      </p:sp>
      <p:graphicFrame>
        <p:nvGraphicFramePr>
          <p:cNvPr id="1295" name="Group 271">
            <a:extLst>
              <a:ext uri="{FF2B5EF4-FFF2-40B4-BE49-F238E27FC236}">
                <a16:creationId xmlns:a16="http://schemas.microsoft.com/office/drawing/2014/main" id="{42FDD388-2130-4048-9A3F-2C670AB71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447284"/>
              </p:ext>
            </p:extLst>
          </p:nvPr>
        </p:nvGraphicFramePr>
        <p:xfrm>
          <a:off x="23486" y="992560"/>
          <a:ext cx="6801803" cy="8439752"/>
        </p:xfrm>
        <a:graphic>
          <a:graphicData uri="http://schemas.openxmlformats.org/drawingml/2006/table">
            <a:tbl>
              <a:tblPr/>
              <a:tblGrid>
                <a:gridCol w="35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5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3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95315">
                <a:tc rowSpan="4"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성명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한글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)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성명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영문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)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15">
                <a:tc gridSpan="2"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연락처</a:t>
                      </a: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핸 </a:t>
                      </a:r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드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폰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315">
                <a:tc gridSpan="2"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생년월일</a:t>
                      </a: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E-mail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315">
                <a:tc gridSpan="2"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주소</a:t>
                      </a: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9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57">
                <a:tc gridSpan="1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                       학    력    사    항 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(※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고교 이후 학력사항 기재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)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842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기  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구분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학교명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전공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학점</a:t>
                      </a:r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학점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졸업구분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93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-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93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3.27/4.5</a:t>
                      </a:r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93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3.5/4.5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34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3.8/4.5</a:t>
                      </a:r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530529"/>
                  </a:ext>
                </a:extLst>
              </a:tr>
              <a:tr h="244492">
                <a:tc row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어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구 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회화능력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공인점수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Test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명 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/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기관명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평가일자</a:t>
                      </a:r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평가일자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2008.02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5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자격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/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면허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명칭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발행처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일자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수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상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경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력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명칭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수상처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일자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국회의원 표창</a:t>
                      </a:r>
                      <a:b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</a:b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업무유공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)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국회</a:t>
                      </a: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2021</a:t>
                      </a: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642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5979386"/>
                  </a:ext>
                </a:extLst>
              </a:tr>
              <a:tr h="365793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641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0387">
                <a:tc row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병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역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구  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군별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계급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복무기간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기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타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취미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특기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5793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657">
                <a:tc gridSpan="1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          주 요 경 력 사 항</a:t>
                      </a: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7667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회사명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근무기간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근무부서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직위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담당업무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60387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60387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0387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262720"/>
                  </a:ext>
                </a:extLst>
              </a:tr>
              <a:tr h="360387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60387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833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>
            <a:extLst>
              <a:ext uri="{FF2B5EF4-FFF2-40B4-BE49-F238E27FC236}">
                <a16:creationId xmlns:a16="http://schemas.microsoft.com/office/drawing/2014/main" id="{1F41D1C6-E911-406E-8140-49D9173FBA1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98253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6" name="Group 28">
            <a:extLst>
              <a:ext uri="{FF2B5EF4-FFF2-40B4-BE49-F238E27FC236}">
                <a16:creationId xmlns:a16="http://schemas.microsoft.com/office/drawing/2014/main" id="{703F2778-7996-4F46-9C98-FC52755D8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41642"/>
              </p:ext>
            </p:extLst>
          </p:nvPr>
        </p:nvGraphicFramePr>
        <p:xfrm>
          <a:off x="161789" y="1568624"/>
          <a:ext cx="6553471" cy="6061804"/>
        </p:xfrm>
        <a:graphic>
          <a:graphicData uri="http://schemas.openxmlformats.org/drawingml/2006/table">
            <a:tbl>
              <a:tblPr/>
              <a:tblGrid>
                <a:gridCol w="655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1. KMAC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에 지원한 이유는 무엇입니까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?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0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.  </a:t>
                      </a: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61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50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2. KMAC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에서 이루고 싶은 꿈은 무엇입니까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?</a:t>
                      </a: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7882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</a:t>
                      </a: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3.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지원부서를 선택한 이유와 본인이 갖춘 역량은 무엇입니까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?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84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194" name="Rectangle 2068">
            <a:extLst>
              <a:ext uri="{FF2B5EF4-FFF2-40B4-BE49-F238E27FC236}">
                <a16:creationId xmlns:a16="http://schemas.microsoft.com/office/drawing/2014/main" id="{1E12E94D-BDB1-4610-930B-75B18B098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4" y="9232900"/>
            <a:ext cx="4751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상기 모든 기재사항은 사실과 다름없음을 확인합니다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.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작성일자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:   2022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년    월    일작성자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: (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인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)</a:t>
            </a:r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  <a:sym typeface="나눔고딕" panose="020D0604000000000000" pitchFamily="50" charset="-127"/>
            </a:endParaRPr>
          </a:p>
        </p:txBody>
      </p:sp>
      <p:sp>
        <p:nvSpPr>
          <p:cNvPr id="7195" name="Rectangle 2">
            <a:extLst>
              <a:ext uri="{FF2B5EF4-FFF2-40B4-BE49-F238E27FC236}">
                <a16:creationId xmlns:a16="http://schemas.microsoft.com/office/drawing/2014/main" id="{C1D91B75-EF3B-4C94-B4AA-1144B3E5B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28625"/>
            <a:ext cx="2762250" cy="395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 defTabSz="7620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자기소개서</a:t>
            </a:r>
          </a:p>
        </p:txBody>
      </p:sp>
      <p:sp>
        <p:nvSpPr>
          <p:cNvPr id="7196" name="Rectangle 2068">
            <a:extLst>
              <a:ext uri="{FF2B5EF4-FFF2-40B4-BE49-F238E27FC236}">
                <a16:creationId xmlns:a16="http://schemas.microsoft.com/office/drawing/2014/main" id="{5872833F-DAA1-4790-9818-DFE182674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1027113"/>
            <a:ext cx="6400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※ </a:t>
            </a:r>
            <a:r>
              <a:rPr lang="ko-KR" altLang="en-US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칸 부족시</a:t>
            </a:r>
            <a:r>
              <a:rPr lang="en-US" altLang="ko-KR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, </a:t>
            </a:r>
            <a:r>
              <a:rPr lang="ko-KR" altLang="en-US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다음장에 추가하여 입력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>
            <a:extLst>
              <a:ext uri="{FF2B5EF4-FFF2-40B4-BE49-F238E27FC236}">
                <a16:creationId xmlns:a16="http://schemas.microsoft.com/office/drawing/2014/main" id="{1F41D1C6-E911-406E-8140-49D9173FBA1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2" name="개체 1" hidden="1">
                        <a:extLst>
                          <a:ext uri="{FF2B5EF4-FFF2-40B4-BE49-F238E27FC236}">
                            <a16:creationId xmlns:a16="http://schemas.microsoft.com/office/drawing/2014/main" id="{1F41D1C6-E911-406E-8140-49D9173FBA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6" name="Group 28">
            <a:extLst>
              <a:ext uri="{FF2B5EF4-FFF2-40B4-BE49-F238E27FC236}">
                <a16:creationId xmlns:a16="http://schemas.microsoft.com/office/drawing/2014/main" id="{703F2778-7996-4F46-9C98-FC52755D8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544413"/>
              </p:ext>
            </p:extLst>
          </p:nvPr>
        </p:nvGraphicFramePr>
        <p:xfrm>
          <a:off x="115889" y="1419864"/>
          <a:ext cx="6626225" cy="6543254"/>
        </p:xfrm>
        <a:graphic>
          <a:graphicData uri="http://schemas.openxmlformats.org/drawingml/2006/table">
            <a:tbl>
              <a:tblPr/>
              <a:tblGrid>
                <a:gridCol w="662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4.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학교나 직장 생활에서 드러내고 싶은 경험이나 성과는 무엇입니까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?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21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</a:t>
                      </a:r>
                    </a:p>
                  </a:txBody>
                  <a:tcPr marL="5761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5.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본인은 어떤 사람인지 기술하여 주시기 바랍니다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.</a:t>
                      </a: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4216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0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6.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추가로 작성하고 싶은 사항이 있다면 자유롭게 기재하여 주시기 바랍니다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.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07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 </a:t>
                      </a:r>
                      <a:endParaRPr kumimoji="0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195" name="Rectangle 2">
            <a:extLst>
              <a:ext uri="{FF2B5EF4-FFF2-40B4-BE49-F238E27FC236}">
                <a16:creationId xmlns:a16="http://schemas.microsoft.com/office/drawing/2014/main" id="{C1D91B75-EF3B-4C94-B4AA-1144B3E5B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28625"/>
            <a:ext cx="2762250" cy="395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 defTabSz="7620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자기소개서</a:t>
            </a:r>
          </a:p>
        </p:txBody>
      </p:sp>
      <p:sp>
        <p:nvSpPr>
          <p:cNvPr id="7196" name="Rectangle 2068">
            <a:extLst>
              <a:ext uri="{FF2B5EF4-FFF2-40B4-BE49-F238E27FC236}">
                <a16:creationId xmlns:a16="http://schemas.microsoft.com/office/drawing/2014/main" id="{5872833F-DAA1-4790-9818-DFE182674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1027113"/>
            <a:ext cx="6400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※ </a:t>
            </a:r>
            <a:r>
              <a:rPr lang="ko-KR" altLang="en-US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칸 부족시</a:t>
            </a:r>
            <a:r>
              <a:rPr lang="en-US" altLang="ko-KR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, </a:t>
            </a:r>
            <a:r>
              <a:rPr lang="ko-KR" altLang="en-US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다음장에 추가하여 입력</a:t>
            </a:r>
          </a:p>
        </p:txBody>
      </p:sp>
      <p:sp>
        <p:nvSpPr>
          <p:cNvPr id="7" name="Rectangle 2068">
            <a:extLst>
              <a:ext uri="{FF2B5EF4-FFF2-40B4-BE49-F238E27FC236}">
                <a16:creationId xmlns:a16="http://schemas.microsoft.com/office/drawing/2014/main" id="{5D4012CA-DB3E-440F-B695-4525E8C80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4" y="9232900"/>
            <a:ext cx="4751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상기 모든 기재사항은 사실과 다름없음을 확인합니다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.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작성일자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:   2022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년    월 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   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일            작성자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: (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인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)</a:t>
            </a:r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  <a:sym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93173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faul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">
      <a:majorFont>
        <a:latin typeface="돋움체"/>
        <a:ea typeface="돋움체"/>
        <a:cs typeface=""/>
      </a:majorFont>
      <a:minorFont>
        <a:latin typeface="바탕체"/>
        <a:ea typeface="바탕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바탕체" pitchFamily="17" charset="-127"/>
            <a:ea typeface="바탕체" pitchFamily="17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바탕체" pitchFamily="17" charset="-127"/>
            <a:ea typeface="바탕체" pitchFamily="17" charset="-127"/>
          </a:defRPr>
        </a:defPPr>
      </a:lstStyle>
    </a:lnDef>
    <a:txDef>
      <a:spPr>
        <a:noFill/>
      </a:spPr>
      <a:bodyPr wrap="square" lIns="36000" tIns="36000" rIns="36000" bIns="36000" rtlCol="0" anchor="ctr" anchorCtr="1">
        <a:normAutofit/>
      </a:bodyPr>
      <a:lstStyle>
        <a:defPPr>
          <a:defRPr dirty="0"/>
        </a:defPPr>
      </a:lstStyle>
    </a:tx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c:\windows\msoffice\powerpnt\default.ppt</Template>
  <TotalTime>3610</TotalTime>
  <Pages>1</Pages>
  <Words>199</Words>
  <Application>Microsoft Office PowerPoint</Application>
  <PresentationFormat>A4 용지(210x297mm)</PresentationFormat>
  <Paragraphs>69</Paragraphs>
  <Slides>3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바탕체</vt:lpstr>
      <vt:lpstr>Symbol</vt:lpstr>
      <vt:lpstr>돋움체</vt:lpstr>
      <vt:lpstr>나눔고딕</vt:lpstr>
      <vt:lpstr>default</vt:lpstr>
      <vt:lpstr>think-cell Slide</vt:lpstr>
      <vt:lpstr>Photo Editor 사진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마지용</dc:creator>
  <cp:lastModifiedBy>gkedc</cp:lastModifiedBy>
  <cp:revision>638</cp:revision>
  <cp:lastPrinted>2017-08-21T04:51:55Z</cp:lastPrinted>
  <dcterms:created xsi:type="dcterms:W3CDTF">1996-10-25T13:40:16Z</dcterms:created>
  <dcterms:modified xsi:type="dcterms:W3CDTF">2022-08-12T05:22:05Z</dcterms:modified>
</cp:coreProperties>
</file>