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62850" cy="10696575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92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9225" y="852487"/>
            <a:ext cx="1555485" cy="1555485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5000625" y="2452687"/>
            <a:ext cx="1516762" cy="788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구분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신입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</a:t>
            </a:r>
            <a:endParaRPr lang="en-US" altLang="ko-KR" sz="1050" dirty="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 부문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희망 연봉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4825" y="776287"/>
            <a:ext cx="23519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텐마인이</a:t>
            </a:r>
            <a:endParaRPr lang="en-US" altLang="ko-KR" sz="3200" b="1" smtClean="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되고자 하는</a:t>
            </a:r>
            <a:endParaRPr lang="en-US" altLang="ko-KR" sz="3200" b="1" smtClean="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ㅇㅇㅇ</a:t>
            </a:r>
            <a:r>
              <a:rPr lang="en-US" altLang="ko-KR" sz="3200" b="1" smtClean="0"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1025" y="3519487"/>
            <a:ext cx="4940776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정보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나이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만  ㅇㅇ세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연락처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· </a:t>
            </a:r>
            <a:r>
              <a:rPr lang="ko-KR" altLang="en-US" sz="1050" err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이메일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학력사항</a:t>
            </a:r>
            <a:endParaRPr lang="en-US" altLang="ko-KR" sz="1050" dirty="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· </a:t>
            </a:r>
            <a:r>
              <a:rPr lang="ko-KR" altLang="en-US" sz="1050" dirty="0" err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ㅇㅇ고등학교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ㅇㅇ대학교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학과명 기재 必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ㅇㅇ대학원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학과명 기재 必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endParaRPr lang="en-US" altLang="ko-KR" sz="1050" dirty="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4825" y="5424487"/>
            <a:ext cx="2920992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1) </a:t>
            </a:r>
            <a:r>
              <a:rPr lang="ko-KR" altLang="en-US" sz="1050" dirty="0" err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업체명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0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000.00.00 – 0000.00.00(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ㅇ년 ㅇ개월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  <a:endParaRPr lang="en-US" altLang="ko-KR" sz="1050" dirty="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담당업무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ko-KR" altLang="en-US" sz="105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025" y="7639258"/>
            <a:ext cx="372249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진행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기관명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진행 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후 봉사활동 참여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-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업무시간 외 봉사활동 참여 가능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1025" y="9158287"/>
            <a:ext cx="3706464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운전면허증 소지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자격증명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25" y="3290887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정보</a:t>
            </a:r>
            <a:r>
              <a:rPr lang="en-US" altLang="ko-KR" sz="1400" b="1" dirty="0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</a:t>
            </a:r>
            <a:r>
              <a:rPr lang="ko-KR" altLang="en-US" sz="1400" b="1" dirty="0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학력사항</a:t>
            </a:r>
            <a:endParaRPr lang="ko-KR" altLang="en-US" sz="1400" b="1" dirty="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625" y="5119687"/>
            <a:ext cx="5596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경험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경력사항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총 경력기간 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ㅇ년 ㅇ개월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 </a:t>
            </a:r>
            <a:r>
              <a:rPr lang="en-US" altLang="ko-KR" sz="1050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※ </a:t>
            </a:r>
            <a:r>
              <a:rPr lang="ko-KR" altLang="en-US" sz="1050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필요 시</a:t>
            </a:r>
            <a:r>
              <a:rPr lang="en-US" altLang="ko-KR" sz="1050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en-US" sz="1050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추가 생성하여 기재</a:t>
            </a:r>
            <a:endParaRPr lang="ko-KR" altLang="en-US" sz="1050">
              <a:solidFill>
                <a:srgbClr val="FF000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25" y="732948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봉사활동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9225" y="8777287"/>
            <a:ext cx="3352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자격증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외국어 포함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&amp;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사용 가능 프로그램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2425" y="776287"/>
            <a:ext cx="3352800" cy="2209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225" y="471487"/>
            <a:ext cx="2582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자신을 나타낼 수 있는 키워드 기재 必</a:t>
            </a:r>
            <a:endParaRPr lang="ko-KR" altLang="en-US" sz="1100" b="1">
              <a:solidFill>
                <a:srgbClr val="FF000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52286" y="1385887"/>
            <a:ext cx="5437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사진</a:t>
            </a:r>
            <a:endParaRPr lang="ko-KR" altLang="en-US" sz="14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4825" y="6338887"/>
            <a:ext cx="2920992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ko-KR" altLang="en-US" sz="1050" dirty="0" err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업체명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0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000.00.00 – 0000.00.00(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ㅇ년 ㅇ개월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  <a:endParaRPr lang="en-US" altLang="ko-KR" sz="1050" dirty="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담당업무 </a:t>
            </a:r>
            <a:r>
              <a:rPr lang="en-US" altLang="ko-KR" sz="1050" dirty="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ko-KR" altLang="en-US" sz="105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352425" y="4052887"/>
            <a:ext cx="172675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부서명 및 담당 직무명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연봉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상세 기술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425" y="6338887"/>
            <a:ext cx="176522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부서명 및 담당 직무명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연봉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상세 기술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625" y="9082087"/>
            <a:ext cx="6758581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알게된 경위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홈페이지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취업포털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SNS 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임직원 인재추천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추천자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희망 의지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합격 즉시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급여 등 처우 협의 후 결정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타사 비교 후 입사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                 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희망 사유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 비전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조직문화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급여 처우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여가복지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직무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6225" y="85248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자기소개서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6225" y="367188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경력기술서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6225" y="8759358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바라기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200025" y="623887"/>
            <a:ext cx="6934912" cy="4835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[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정보의 수집 및 이용 동의</a:t>
            </a: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]</a:t>
            </a:r>
            <a:endParaRPr lang="ko-KR" altLang="ko-KR" sz="1100" b="1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회사에서는 구직자의 입사전형 진행을 위해 구직자의 동의를 받고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endParaRPr lang="en-US" altLang="ko-KR" sz="110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아래와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같은 개인정보를 선택적으로 수집 및 이용합니다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 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수집하는 항목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SNS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계정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정보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동료명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 전화번호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취미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특기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주량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흡연여부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* </a:t>
            </a:r>
            <a:r>
              <a:rPr lang="ko-KR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동료명과 전화번호를 회사에 제공하는 것에 대해서는 구직자가 전 직장 동료에게 동의를 받을 의무가 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</a:t>
            </a:r>
            <a:r>
              <a:rPr lang="ko-KR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있으며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회사에서는 구직자가 작성한 정보를 활용하여 전 직장 동료에게 전화를 할 수 있습니다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</a:t>
            </a: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수집 및 이용 목적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전형 진행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업무 적합성 판단을 위한 참고 자료로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활용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3.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보유 및 이용 기간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채용 여부가 확정되면 확정된 채용대상자를 제외한 구직자의 채용서류는 지체 없이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(5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일 이내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파기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4.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동의를 거부할 권리 및 동의 거부에 따른 불이익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지원자는 선택 정보의 수집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이용 등과 관련한 사항에 대하여 원하지 않는 경우 동의를 거부할 수 있으며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endParaRPr lang="en-US" altLang="ko-KR" sz="110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거부시에도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서류 접수가 가능합니다</a:t>
            </a:r>
            <a:r>
              <a:rPr lang="en-US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위와 같이 개인정보를 수집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·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이용하는데 동의하십니까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※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정보 입력 시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반드시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‘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동의란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’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에      체크해 주시기 바랍니다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       </a:t>
            </a:r>
            <a:endParaRPr lang="ko-KR" altLang="ko-KR" sz="10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695825" y="4738687"/>
            <a:ext cx="2286000" cy="334707"/>
            <a:chOff x="4391025" y="4510087"/>
            <a:chExt cx="2286000" cy="334707"/>
          </a:xfrm>
        </p:grpSpPr>
        <p:sp>
          <p:nvSpPr>
            <p:cNvPr id="9" name="직사각형 8"/>
            <p:cNvSpPr/>
            <p:nvPr/>
          </p:nvSpPr>
          <p:spPr>
            <a:xfrm>
              <a:off x="4391025" y="4510087"/>
              <a:ext cx="2286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5076825" y="4510087"/>
              <a:ext cx="381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6296025" y="4510087"/>
              <a:ext cx="381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67225" y="4510087"/>
              <a:ext cx="492443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50" smtClean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rPr>
                <a:t>동 의</a:t>
              </a:r>
              <a:endPara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34025" y="4510087"/>
              <a:ext cx="6655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50" smtClean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rPr>
                <a:t>미 동 의</a:t>
              </a:r>
              <a:endPara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</p:grpSp>
      <p:sp>
        <p:nvSpPr>
          <p:cNvPr id="34" name="직사각형 33"/>
          <p:cNvSpPr/>
          <p:nvPr/>
        </p:nvSpPr>
        <p:spPr>
          <a:xfrm>
            <a:off x="2638425" y="4967287"/>
            <a:ext cx="152400" cy="1524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2240" y="5195887"/>
            <a:ext cx="457849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[</a:t>
            </a:r>
            <a:r>
              <a:rPr lang="ko-KR" altLang="ko-KR" sz="1100" b="1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</a:t>
            </a:r>
            <a:r>
              <a:rPr lang="ko-KR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정보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] 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※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일부 항목에 대해서만 선택적으로 기재하는 것도 가능합니다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  <a:endParaRPr lang="ko-KR" altLang="ko-KR" sz="10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</a:t>
            </a:r>
            <a:endParaRPr lang="ko-KR" altLang="ko-KR" sz="100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105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425" y="565308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SNS</a:t>
            </a:r>
            <a:endParaRPr lang="ko-KR" altLang="en-US" sz="12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4825" y="5957887"/>
            <a:ext cx="4307589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블로그 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블로그 이웃수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)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페이스북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트위터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인스타그램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팔로워수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)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계정 無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2425" y="763428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endParaRPr lang="ko-KR" altLang="en-US" sz="12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4825" y="7947890"/>
            <a:ext cx="3849131" cy="1304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경력 정보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동료명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/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전화번호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주량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흡연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95425" y="9386887"/>
            <a:ext cx="53767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지원서 상 기재된 내용이 사실과 다른 경우에는 입사 취소될 수 있음을 확인합니다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년         월         일                          지원자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(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 </a:t>
            </a:r>
            <a:r>
              <a:rPr lang="en-US" altLang="ko-KR" sz="100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※ </a:t>
            </a:r>
            <a:r>
              <a:rPr lang="ko-KR" altLang="en-US" sz="1000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서명 이미지 등록 必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56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405</Words>
  <Application>Microsoft Office PowerPoint</Application>
  <PresentationFormat>사용자 지정</PresentationFormat>
  <Paragraphs>82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 Semilight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10minds</cp:lastModifiedBy>
  <cp:revision>32</cp:revision>
  <cp:lastPrinted>2023-04-11T06:42:28Z</cp:lastPrinted>
  <dcterms:created xsi:type="dcterms:W3CDTF">2023-03-31T10:36:32Z</dcterms:created>
  <dcterms:modified xsi:type="dcterms:W3CDTF">2023-08-01T00:49:31Z</dcterms:modified>
</cp:coreProperties>
</file>